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0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AAB8"/>
    <a:srgbClr val="109DAF"/>
    <a:srgbClr val="078FA9"/>
    <a:srgbClr val="AE202E"/>
    <a:srgbClr val="C13B22"/>
    <a:srgbClr val="D05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6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92BD76-1DA2-4532-82DF-D973A353A0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A3116-699A-4F01-9A5A-6F3D759172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12588-310E-4911-B5C4-078757452EFB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3EC19-8153-481A-B978-C24284A0CE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2CA9D-64A5-43F1-9A7D-D7E76AABC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D0A0B-F4D4-4AED-8C2C-CD86A8ADC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11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85FDF6-B566-4912-A511-83B460A80F03}"/>
              </a:ext>
            </a:extLst>
          </p:cNvPr>
          <p:cNvGrpSpPr/>
          <p:nvPr userDrawn="1"/>
        </p:nvGrpSpPr>
        <p:grpSpPr>
          <a:xfrm>
            <a:off x="-4003830" y="-3038586"/>
            <a:ext cx="10438618" cy="10438618"/>
            <a:chOff x="-1214476" y="-7401268"/>
            <a:chExt cx="10438618" cy="104386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9460D93-7914-4B03-BF1E-BCA9ECD44BB8}"/>
                </a:ext>
              </a:extLst>
            </p:cNvPr>
            <p:cNvSpPr/>
            <p:nvPr/>
          </p:nvSpPr>
          <p:spPr>
            <a:xfrm>
              <a:off x="-1214476" y="-7401268"/>
              <a:ext cx="10438618" cy="10438618"/>
            </a:xfrm>
            <a:prstGeom prst="ellipse">
              <a:avLst/>
            </a:prstGeom>
            <a:solidFill>
              <a:schemeClr val="bg1">
                <a:alpha val="12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5C5DCB-D830-46A0-B391-19A5D9C9AD05}"/>
                </a:ext>
              </a:extLst>
            </p:cNvPr>
            <p:cNvSpPr/>
            <p:nvPr/>
          </p:nvSpPr>
          <p:spPr>
            <a:xfrm>
              <a:off x="-1062858" y="-7181850"/>
              <a:ext cx="9902058" cy="9902058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802B583-7147-469C-8968-181714325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"/>
          <a:stretch/>
        </p:blipFill>
        <p:spPr>
          <a:xfrm rot="16200000" flipH="1">
            <a:off x="2960783" y="5246783"/>
            <a:ext cx="936434" cy="685800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58B48280-729A-468D-A0BC-42B26067919E}"/>
              </a:ext>
            </a:extLst>
          </p:cNvPr>
          <p:cNvSpPr/>
          <p:nvPr userDrawn="1"/>
        </p:nvSpPr>
        <p:spPr>
          <a:xfrm>
            <a:off x="0" y="1231715"/>
            <a:ext cx="4715219" cy="1605224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0">
                <a:srgbClr val="AE202E"/>
              </a:gs>
              <a:gs pos="50000">
                <a:srgbClr val="C13B22"/>
              </a:gs>
              <a:gs pos="100000">
                <a:srgbClr val="D05416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A61C9B-3127-4EE5-83A1-F8B6A57484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" y="1176630"/>
            <a:ext cx="2820318" cy="193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E524F-E474-4437-9ED9-3ECFB0984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55" y="8519024"/>
            <a:ext cx="1847663" cy="3135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484D3E-4456-41FB-833E-A95DD0946DE6}"/>
              </a:ext>
            </a:extLst>
          </p:cNvPr>
          <p:cNvSpPr txBox="1"/>
          <p:nvPr userDrawn="1"/>
        </p:nvSpPr>
        <p:spPr>
          <a:xfrm>
            <a:off x="101791" y="8385667"/>
            <a:ext cx="174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Recipes compiled by Champions at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1B74DFA-8FBF-4604-833C-F9039094A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40007" y="8518525"/>
            <a:ext cx="2137081" cy="314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&lt;Company Name&gt;</a:t>
            </a:r>
          </a:p>
        </p:txBody>
      </p:sp>
    </p:spTree>
    <p:extLst>
      <p:ext uri="{BB962C8B-B14F-4D97-AF65-F5344CB8AC3E}">
        <p14:creationId xmlns:p14="http://schemas.microsoft.com/office/powerpoint/2010/main" val="365676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0" y="3966074"/>
            <a:ext cx="2891987" cy="604883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0">
                <a:srgbClr val="078FA9"/>
              </a:gs>
              <a:gs pos="50000">
                <a:srgbClr val="109DAF"/>
              </a:gs>
              <a:gs pos="100000">
                <a:srgbClr val="1BAAB8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22034" y="1922815"/>
            <a:ext cx="1838935" cy="336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EF4B7-4222-4D51-9B17-5F9400A9E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4" y="3959099"/>
            <a:ext cx="2906811" cy="701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-1906" r="3294" b="2173"/>
          <a:stretch/>
        </p:blipFill>
        <p:spPr>
          <a:xfrm>
            <a:off x="3360144" y="-363555"/>
            <a:ext cx="4206240" cy="3913602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EF0025-7CCE-473F-9D59-F64A71E5456B}"/>
              </a:ext>
            </a:extLst>
          </p:cNvPr>
          <p:cNvSpPr/>
          <p:nvPr userDrawn="1"/>
        </p:nvSpPr>
        <p:spPr>
          <a:xfrm>
            <a:off x="3274364" y="-479233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22034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988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022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5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225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18227" y="1191412"/>
            <a:ext cx="1427941" cy="302576"/>
          </a:xfrm>
          <a:prstGeom prst="rect">
            <a:avLst/>
          </a:prstGeom>
        </p:spPr>
      </p:pic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71A074E3-1D1D-48FA-93ED-2A6748FEB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984A00D-95D1-4ED1-9E89-D0621AF7BA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0" y="3966074"/>
            <a:ext cx="2891987" cy="604883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0">
                <a:srgbClr val="078FA9"/>
              </a:gs>
              <a:gs pos="50000">
                <a:srgbClr val="109DAF"/>
              </a:gs>
              <a:gs pos="100000">
                <a:srgbClr val="1BAAB8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22034" y="1922815"/>
            <a:ext cx="1838935" cy="336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EF4B7-4222-4D51-9B17-5F9400A9E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4" y="3959099"/>
            <a:ext cx="2906811" cy="701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1968" r="31164" b="4864"/>
          <a:stretch/>
        </p:blipFill>
        <p:spPr>
          <a:xfrm>
            <a:off x="3349128" y="-317814"/>
            <a:ext cx="4206240" cy="3855875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22034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988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022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5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225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18227" y="1191412"/>
            <a:ext cx="1427941" cy="30257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AA5450-570C-48C0-BDC8-3C6D3954DABE}"/>
              </a:ext>
            </a:extLst>
          </p:cNvPr>
          <p:cNvSpPr/>
          <p:nvPr userDrawn="1"/>
        </p:nvSpPr>
        <p:spPr>
          <a:xfrm>
            <a:off x="3274364" y="-479233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2EF93880-72E9-490C-9323-2869827CB9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551E4D-865D-4C1A-B456-D4E3C14459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41C0B709-C693-4179-BFA2-E1F921BF0928}"/>
              </a:ext>
            </a:extLst>
          </p:cNvPr>
          <p:cNvSpPr/>
          <p:nvPr userDrawn="1"/>
        </p:nvSpPr>
        <p:spPr>
          <a:xfrm>
            <a:off x="0" y="3966074"/>
            <a:ext cx="2891987" cy="604883"/>
          </a:xfrm>
          <a:custGeom>
            <a:avLst/>
            <a:gdLst/>
            <a:ahLst/>
            <a:cxnLst/>
            <a:rect l="l" t="t" r="r" b="b"/>
            <a:pathLst>
              <a:path w="6528434" h="1522095">
                <a:moveTo>
                  <a:pt x="2148286" y="0"/>
                </a:moveTo>
                <a:lnTo>
                  <a:pt x="0" y="4075"/>
                </a:lnTo>
                <a:lnTo>
                  <a:pt x="0" y="1521934"/>
                </a:lnTo>
                <a:lnTo>
                  <a:pt x="6489806" y="1521934"/>
                </a:lnTo>
                <a:lnTo>
                  <a:pt x="5951923" y="782121"/>
                </a:lnTo>
                <a:lnTo>
                  <a:pt x="6528236" y="11510"/>
                </a:lnTo>
                <a:lnTo>
                  <a:pt x="2148286" y="0"/>
                </a:lnTo>
                <a:close/>
              </a:path>
            </a:pathLst>
          </a:custGeom>
          <a:gradFill flip="none" rotWithShape="1">
            <a:gsLst>
              <a:gs pos="0">
                <a:srgbClr val="078FA9"/>
              </a:gs>
              <a:gs pos="50000">
                <a:srgbClr val="109DAF"/>
              </a:gs>
              <a:gs pos="100000">
                <a:srgbClr val="1BAAB8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22034" y="1922815"/>
            <a:ext cx="1838935" cy="336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EF4B7-4222-4D51-9B17-5F9400A9E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4" y="3959099"/>
            <a:ext cx="2906811" cy="701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5628" r="1028" b="1204"/>
          <a:stretch/>
        </p:blipFill>
        <p:spPr>
          <a:xfrm>
            <a:off x="3354787" y="-316505"/>
            <a:ext cx="4206240" cy="3855875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22034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988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022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5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225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18227" y="1191412"/>
            <a:ext cx="1427941" cy="30257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B4553CB-3359-4783-AD03-3252F756C29F}"/>
              </a:ext>
            </a:extLst>
          </p:cNvPr>
          <p:cNvSpPr/>
          <p:nvPr userDrawn="1"/>
        </p:nvSpPr>
        <p:spPr>
          <a:xfrm>
            <a:off x="3274364" y="-479233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6A0A238C-F87B-492C-80CE-2B43D37EAD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9F7DA3-CA5D-4838-87B5-E331E04808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3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3657609" y="1922815"/>
            <a:ext cx="1838935" cy="3364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7F9A4E-55FD-4426-A24D-A6ADCF605EC9}"/>
              </a:ext>
            </a:extLst>
          </p:cNvPr>
          <p:cNvGrpSpPr/>
          <p:nvPr userDrawn="1"/>
        </p:nvGrpSpPr>
        <p:grpSpPr>
          <a:xfrm>
            <a:off x="-14824" y="3959099"/>
            <a:ext cx="2906811" cy="701872"/>
            <a:chOff x="-14824" y="3959099"/>
            <a:chExt cx="2906811" cy="701872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1C0B709-C693-4179-BFA2-E1F921BF0928}"/>
                </a:ext>
              </a:extLst>
            </p:cNvPr>
            <p:cNvSpPr/>
            <p:nvPr userDrawn="1"/>
          </p:nvSpPr>
          <p:spPr>
            <a:xfrm>
              <a:off x="0" y="3966074"/>
              <a:ext cx="2891987" cy="604883"/>
            </a:xfrm>
            <a:custGeom>
              <a:avLst/>
              <a:gdLst/>
              <a:ahLst/>
              <a:cxnLst/>
              <a:rect l="l" t="t" r="r" b="b"/>
              <a:pathLst>
                <a:path w="6528434" h="1522095">
                  <a:moveTo>
                    <a:pt x="2148286" y="0"/>
                  </a:moveTo>
                  <a:lnTo>
                    <a:pt x="0" y="4075"/>
                  </a:lnTo>
                  <a:lnTo>
                    <a:pt x="0" y="1521934"/>
                  </a:lnTo>
                  <a:lnTo>
                    <a:pt x="6489806" y="1521934"/>
                  </a:lnTo>
                  <a:lnTo>
                    <a:pt x="5951923" y="782121"/>
                  </a:lnTo>
                  <a:lnTo>
                    <a:pt x="6528236" y="11510"/>
                  </a:lnTo>
                  <a:lnTo>
                    <a:pt x="2148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78FA9"/>
                </a:gs>
                <a:gs pos="50000">
                  <a:srgbClr val="109DAF"/>
                </a:gs>
                <a:gs pos="100000">
                  <a:srgbClr val="1BAAB8"/>
                </a:gs>
              </a:gsLst>
              <a:lin ang="16200000" scaled="1"/>
              <a:tileRect/>
            </a:gra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AEF4B7-4222-4D51-9B17-5F9400A9E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2"/>
            <a:stretch/>
          </p:blipFill>
          <p:spPr>
            <a:xfrm>
              <a:off x="-14824" y="3959099"/>
              <a:ext cx="1469051" cy="70187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03" y="-424535"/>
            <a:ext cx="4206240" cy="3931920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EF0025-7CCE-473F-9D59-F64A71E5456B}"/>
              </a:ext>
            </a:extLst>
          </p:cNvPr>
          <p:cNvSpPr/>
          <p:nvPr userDrawn="1"/>
        </p:nvSpPr>
        <p:spPr>
          <a:xfrm>
            <a:off x="-1093061" y="-533832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3657609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789563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065597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60870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038800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3653802" y="1191412"/>
            <a:ext cx="1427941" cy="302576"/>
          </a:xfrm>
          <a:prstGeom prst="rect">
            <a:avLst/>
          </a:prstGeom>
        </p:spPr>
      </p:pic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9D4FB733-18AC-41AD-84F4-3870F285B3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50F71A-8382-47A4-8AFF-F9B122EF1E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8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3657609" y="1922815"/>
            <a:ext cx="1838935" cy="3364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7F9A4E-55FD-4426-A24D-A6ADCF605EC9}"/>
              </a:ext>
            </a:extLst>
          </p:cNvPr>
          <p:cNvGrpSpPr/>
          <p:nvPr userDrawn="1"/>
        </p:nvGrpSpPr>
        <p:grpSpPr>
          <a:xfrm>
            <a:off x="-14824" y="3959099"/>
            <a:ext cx="2906811" cy="701872"/>
            <a:chOff x="-14824" y="3959099"/>
            <a:chExt cx="2906811" cy="701872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1C0B709-C693-4179-BFA2-E1F921BF0928}"/>
                </a:ext>
              </a:extLst>
            </p:cNvPr>
            <p:cNvSpPr/>
            <p:nvPr userDrawn="1"/>
          </p:nvSpPr>
          <p:spPr>
            <a:xfrm>
              <a:off x="0" y="3966074"/>
              <a:ext cx="2891987" cy="604883"/>
            </a:xfrm>
            <a:custGeom>
              <a:avLst/>
              <a:gdLst/>
              <a:ahLst/>
              <a:cxnLst/>
              <a:rect l="l" t="t" r="r" b="b"/>
              <a:pathLst>
                <a:path w="6528434" h="1522095">
                  <a:moveTo>
                    <a:pt x="2148286" y="0"/>
                  </a:moveTo>
                  <a:lnTo>
                    <a:pt x="0" y="4075"/>
                  </a:lnTo>
                  <a:lnTo>
                    <a:pt x="0" y="1521934"/>
                  </a:lnTo>
                  <a:lnTo>
                    <a:pt x="6489806" y="1521934"/>
                  </a:lnTo>
                  <a:lnTo>
                    <a:pt x="5951923" y="782121"/>
                  </a:lnTo>
                  <a:lnTo>
                    <a:pt x="6528236" y="11510"/>
                  </a:lnTo>
                  <a:lnTo>
                    <a:pt x="2148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78FA9"/>
                </a:gs>
                <a:gs pos="50000">
                  <a:srgbClr val="109DAF"/>
                </a:gs>
                <a:gs pos="100000">
                  <a:srgbClr val="1BAAB8"/>
                </a:gs>
              </a:gsLst>
              <a:lin ang="16200000" scaled="1"/>
              <a:tileRect/>
            </a:gra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AEF4B7-4222-4D51-9B17-5F9400A9E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2"/>
            <a:stretch/>
          </p:blipFill>
          <p:spPr>
            <a:xfrm>
              <a:off x="-14824" y="3959099"/>
              <a:ext cx="1469051" cy="70187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86" y="-429658"/>
            <a:ext cx="4206240" cy="3931920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3657609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789563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065597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60870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038800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3653802" y="1191412"/>
            <a:ext cx="1427941" cy="30257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9FE0282-FC1E-48B1-8470-CED60014033B}"/>
              </a:ext>
            </a:extLst>
          </p:cNvPr>
          <p:cNvSpPr/>
          <p:nvPr userDrawn="1"/>
        </p:nvSpPr>
        <p:spPr>
          <a:xfrm>
            <a:off x="-1093061" y="-533832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35481ECB-FF5F-4D68-9D2B-C47DF3E16C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8EEF15-9515-44BC-92D5-4BFAF444E5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6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3657609" y="1922815"/>
            <a:ext cx="1838935" cy="3364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7F9A4E-55FD-4426-A24D-A6ADCF605EC9}"/>
              </a:ext>
            </a:extLst>
          </p:cNvPr>
          <p:cNvGrpSpPr/>
          <p:nvPr userDrawn="1"/>
        </p:nvGrpSpPr>
        <p:grpSpPr>
          <a:xfrm>
            <a:off x="-14824" y="3959099"/>
            <a:ext cx="2906811" cy="701872"/>
            <a:chOff x="-14824" y="3959099"/>
            <a:chExt cx="2906811" cy="701872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1C0B709-C693-4179-BFA2-E1F921BF0928}"/>
                </a:ext>
              </a:extLst>
            </p:cNvPr>
            <p:cNvSpPr/>
            <p:nvPr userDrawn="1"/>
          </p:nvSpPr>
          <p:spPr>
            <a:xfrm>
              <a:off x="0" y="3966074"/>
              <a:ext cx="2891987" cy="604883"/>
            </a:xfrm>
            <a:custGeom>
              <a:avLst/>
              <a:gdLst/>
              <a:ahLst/>
              <a:cxnLst/>
              <a:rect l="l" t="t" r="r" b="b"/>
              <a:pathLst>
                <a:path w="6528434" h="1522095">
                  <a:moveTo>
                    <a:pt x="2148286" y="0"/>
                  </a:moveTo>
                  <a:lnTo>
                    <a:pt x="0" y="4075"/>
                  </a:lnTo>
                  <a:lnTo>
                    <a:pt x="0" y="1521934"/>
                  </a:lnTo>
                  <a:lnTo>
                    <a:pt x="6489806" y="1521934"/>
                  </a:lnTo>
                  <a:lnTo>
                    <a:pt x="5951923" y="782121"/>
                  </a:lnTo>
                  <a:lnTo>
                    <a:pt x="6528236" y="11510"/>
                  </a:lnTo>
                  <a:lnTo>
                    <a:pt x="2148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78FA9"/>
                </a:gs>
                <a:gs pos="50000">
                  <a:srgbClr val="109DAF"/>
                </a:gs>
                <a:gs pos="100000">
                  <a:srgbClr val="1BAAB8"/>
                </a:gs>
              </a:gsLst>
              <a:lin ang="16200000" scaled="1"/>
              <a:tileRect/>
            </a:gra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AEF4B7-4222-4D51-9B17-5F9400A9E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2"/>
            <a:stretch/>
          </p:blipFill>
          <p:spPr>
            <a:xfrm>
              <a:off x="-14824" y="3959099"/>
              <a:ext cx="1469051" cy="70187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BEC10C-C60D-40D7-A1C4-A7FBE13A34EA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03" y="-429660"/>
            <a:ext cx="4206240" cy="3931920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3657609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789563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065597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60870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038800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3653802" y="1191412"/>
            <a:ext cx="1427941" cy="30257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0DCCE91-876D-4065-B0AD-B40DD726D694}"/>
              </a:ext>
            </a:extLst>
          </p:cNvPr>
          <p:cNvSpPr/>
          <p:nvPr userDrawn="1"/>
        </p:nvSpPr>
        <p:spPr>
          <a:xfrm>
            <a:off x="-1093061" y="-533832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61005F67-5915-45CD-BAE6-8944D916EA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4B62091-C22E-4972-8A00-0484C3F42A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Option 7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3EB609-E7CE-4DA3-B2C3-5EFE9639F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7" y="3999959"/>
            <a:ext cx="2913443" cy="705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6F1CB-DB95-4752-AD11-A8E31A55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b="61006"/>
          <a:stretch/>
        </p:blipFill>
        <p:spPr>
          <a:xfrm>
            <a:off x="3657609" y="1922815"/>
            <a:ext cx="1838935" cy="3364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7F9A4E-55FD-4426-A24D-A6ADCF605EC9}"/>
              </a:ext>
            </a:extLst>
          </p:cNvPr>
          <p:cNvGrpSpPr/>
          <p:nvPr userDrawn="1"/>
        </p:nvGrpSpPr>
        <p:grpSpPr>
          <a:xfrm>
            <a:off x="-14824" y="3959099"/>
            <a:ext cx="2906811" cy="701872"/>
            <a:chOff x="-14824" y="3959099"/>
            <a:chExt cx="2906811" cy="701872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1C0B709-C693-4179-BFA2-E1F921BF0928}"/>
                </a:ext>
              </a:extLst>
            </p:cNvPr>
            <p:cNvSpPr/>
            <p:nvPr userDrawn="1"/>
          </p:nvSpPr>
          <p:spPr>
            <a:xfrm>
              <a:off x="0" y="3966074"/>
              <a:ext cx="2891987" cy="604883"/>
            </a:xfrm>
            <a:custGeom>
              <a:avLst/>
              <a:gdLst/>
              <a:ahLst/>
              <a:cxnLst/>
              <a:rect l="l" t="t" r="r" b="b"/>
              <a:pathLst>
                <a:path w="6528434" h="1522095">
                  <a:moveTo>
                    <a:pt x="2148286" y="0"/>
                  </a:moveTo>
                  <a:lnTo>
                    <a:pt x="0" y="4075"/>
                  </a:lnTo>
                  <a:lnTo>
                    <a:pt x="0" y="1521934"/>
                  </a:lnTo>
                  <a:lnTo>
                    <a:pt x="6489806" y="1521934"/>
                  </a:lnTo>
                  <a:lnTo>
                    <a:pt x="5951923" y="782121"/>
                  </a:lnTo>
                  <a:lnTo>
                    <a:pt x="6528236" y="11510"/>
                  </a:lnTo>
                  <a:lnTo>
                    <a:pt x="21482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78FA9"/>
                </a:gs>
                <a:gs pos="50000">
                  <a:srgbClr val="109DAF"/>
                </a:gs>
                <a:gs pos="100000">
                  <a:srgbClr val="1BAAB8"/>
                </a:gs>
              </a:gsLst>
              <a:lin ang="16200000" scaled="1"/>
              <a:tileRect/>
            </a:gra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AEF4B7-4222-4D51-9B17-5F9400A9E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2"/>
            <a:stretch/>
          </p:blipFill>
          <p:spPr>
            <a:xfrm>
              <a:off x="-14824" y="3959099"/>
              <a:ext cx="1469051" cy="70187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28D9AD4-6C9D-4F79-87C3-97A28CC98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6"/>
          <a:stretch/>
        </p:blipFill>
        <p:spPr>
          <a:xfrm>
            <a:off x="3657609" y="2822134"/>
            <a:ext cx="1035586" cy="41654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97070B-D77B-459C-9895-9974A6DC255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789563" y="153738"/>
            <a:ext cx="2738437" cy="981802"/>
          </a:xfrm>
        </p:spPr>
        <p:txBody>
          <a:bodyPr anchor="t">
            <a:normAutofit/>
          </a:bodyPr>
          <a:lstStyle>
            <a:lvl1pPr algn="ctr"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Recipe Name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9A65F5-09B1-4BBC-8C6F-F4B26D61CA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065597" y="2259228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Serving Size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3282CDC1-7EE2-46A9-9A1C-DD21C5BD5DB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60870" y="3257984"/>
            <a:ext cx="2466692" cy="62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Prep time + total time to cook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4E538D-9FFE-4DBD-BE44-5E61D8348A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3225" y="4660900"/>
            <a:ext cx="2488762" cy="44831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ingredients and amounts</a:t>
            </a:r>
          </a:p>
          <a:p>
            <a:pPr lvl="0"/>
            <a:r>
              <a:rPr lang="en-US" dirty="0"/>
              <a:t>2 garlic cloves</a:t>
            </a:r>
          </a:p>
          <a:p>
            <a:pPr lvl="0"/>
            <a:r>
              <a:rPr lang="en-US" dirty="0"/>
              <a:t>1 small onion, diced</a:t>
            </a:r>
          </a:p>
          <a:p>
            <a:pPr lvl="0"/>
            <a:r>
              <a:rPr lang="en-US" dirty="0"/>
              <a:t>1 cup chicken broth</a:t>
            </a:r>
          </a:p>
          <a:p>
            <a:pPr lvl="0"/>
            <a:r>
              <a:rPr lang="en-US" dirty="0"/>
              <a:t>etc.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964655C-AB95-492C-AD3C-A74E7EF3E13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038800" y="1534314"/>
            <a:ext cx="2494304" cy="3554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Author Name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64B42A-49D9-4A2D-AADC-7F212003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b="29449"/>
          <a:stretch/>
        </p:blipFill>
        <p:spPr>
          <a:xfrm>
            <a:off x="3653802" y="1191412"/>
            <a:ext cx="1427941" cy="30257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602B00-0EDD-4000-BCCE-B65ACC42F4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013553" y="-418641"/>
            <a:ext cx="4206240" cy="3931920"/>
          </a:xfrm>
          <a:prstGeom prst="ellipse">
            <a:avLst/>
          </a:prstGeom>
        </p:spPr>
        <p:txBody>
          <a:bodyPr anchor="b"/>
          <a:lstStyle>
            <a:lvl1pPr algn="r">
              <a:defRPr sz="1100"/>
            </a:lvl1pPr>
          </a:lstStyle>
          <a:p>
            <a:r>
              <a:rPr lang="en-US" dirty="0"/>
              <a:t> Click the icon to use your own photo!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4A180F-2D25-4CDC-8E37-3ED5D9D275A6}"/>
              </a:ext>
            </a:extLst>
          </p:cNvPr>
          <p:cNvSpPr/>
          <p:nvPr userDrawn="1"/>
        </p:nvSpPr>
        <p:spPr>
          <a:xfrm>
            <a:off x="-1093061" y="-533832"/>
            <a:ext cx="4389120" cy="4114800"/>
          </a:xfrm>
          <a:prstGeom prst="ellipse">
            <a:avLst/>
          </a:prstGeom>
          <a:noFill/>
          <a:ln w="38100" cap="rnd" cmpd="sng">
            <a:solidFill>
              <a:schemeClr val="accent4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EE4FBD98-DB12-4528-9A05-A1971C548C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634" y="4660900"/>
            <a:ext cx="2881637" cy="38551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</a:lstStyle>
          <a:p>
            <a:pPr lvl="0"/>
            <a:r>
              <a:rPr lang="en-US" dirty="0"/>
              <a:t>List full directions here!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592C30-E34F-441E-A2DC-10384EE9CD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3" y="8693971"/>
            <a:ext cx="182685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37067"/>
            <a:ext cx="62865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61067"/>
            <a:ext cx="6286500" cy="684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4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3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l" defTabSz="514350" rtl="0" eaLnBrk="1" latinLnBrk="0" hangingPunct="1">
        <a:spcBef>
          <a:spcPct val="0"/>
        </a:spcBef>
        <a:buNone/>
        <a:defRPr sz="2700" b="1" i="0" kern="1200">
          <a:solidFill>
            <a:schemeClr val="accent6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257175" indent="0" algn="l" defTabSz="51435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514350" indent="0" algn="l" defTabSz="51435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771525" indent="0" algn="l" defTabSz="51435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1028700" indent="0" algn="l" defTabSz="51435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21C20-5E8F-4350-956A-22815CCE9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9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2C7D5-502F-48BA-8556-CC02E53D85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9A375-4099-4A68-867A-8B9BCA1DC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07321-47E0-4C58-AAEB-C8E6B00A78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FF727-2367-44F8-96CF-ADD44B689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829DC8-92F7-4CC5-B97F-9714B08CA1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992058-D7BA-44FB-8C46-C5EA7E7FF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BF7980-1C67-445D-8284-34EC86DD6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3F593-287F-4869-A37D-DAB853964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EDD94-EAA4-491A-A66A-6B7725B40A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EEB52-1C9D-4001-8668-FAF80FF8C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07A9F3-6C58-4D4F-A3CB-F9FCDF459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C5FF2-1024-4FE8-8C26-AC9CD1E4A1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5A46C-6E83-4EA1-8891-0A9047EB3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4687B-BCB1-4188-A25E-AE5248E0C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2E654-9820-4113-B59B-BE557A4F3A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7D001-9E13-4E2C-BC1E-0E42934C20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178D72-CEB6-4A16-B8A6-63438FECEF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8C9AC-9CB6-4C52-AA33-B7EA253BC4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324B1B-A1EB-41A9-8882-D3E5356A03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8569E-38BC-4B8D-965C-B178542C2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CAE34-2DF3-486C-8403-F913E738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1B303-0327-4728-ADA4-6562F5A59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4B3AB1-E5D9-4676-A7DD-83A1D99114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93A849-DD31-4921-8B7E-E512BFCD3C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1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6784B-110E-482D-B77F-F4948FCB65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4391C-B481-488F-BC25-A9E5DFF7C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17F29-1184-431D-92EF-D7E5CCBC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00A10-DF9A-4D81-B7A3-97BB99B6FD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DD3273-DF10-4439-BBFF-9C838792E8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03D28-17B6-4408-A05C-D7FE59B40C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2DB38F-7CF1-446C-BCDA-603ECF2298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2B49D-22C0-4B9F-BB8A-A04BFB1E15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F552F-F03E-4053-ACBB-916AB158F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6A90F-6476-4DAB-83A4-69EBB53E1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FF2E96-188F-4945-848F-97D714B9A2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D812C-73EB-44B0-9C00-EB0F1C93B9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08A499-8389-4A65-BD92-139B23359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9630-F322-4FB9-9A50-7586B5EB2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8E522-2ADB-4591-BF1C-64B1D1FDB4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1FA63-BAFF-4327-A748-C359C756E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14A501-5B6D-4E74-A650-34C9F045D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EF588F-ADDA-4E5F-B911-C1B36AE00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7634" y="4660900"/>
            <a:ext cx="2881637" cy="44831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1B07D-3884-4881-89E9-635B6DE70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013553" y="-418641"/>
            <a:ext cx="4206240" cy="3931920"/>
          </a:xfrm>
        </p:spPr>
      </p:sp>
    </p:spTree>
    <p:extLst>
      <p:ext uri="{BB962C8B-B14F-4D97-AF65-F5344CB8AC3E}">
        <p14:creationId xmlns:p14="http://schemas.microsoft.com/office/powerpoint/2010/main" val="4199031046"/>
      </p:ext>
    </p:extLst>
  </p:cSld>
  <p:clrMapOvr>
    <a:masterClrMapping/>
  </p:clrMapOvr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BECA2C8BC5C245944D65A6D9411EA2" ma:contentTypeVersion="11" ma:contentTypeDescription="Create a new document." ma:contentTypeScope="" ma:versionID="5beda2fac54e3863acfd1d4d7d4e3a22">
  <xsd:schema xmlns:xsd="http://www.w3.org/2001/XMLSchema" xmlns:xs="http://www.w3.org/2001/XMLSchema" xmlns:p="http://schemas.microsoft.com/office/2006/metadata/properties" xmlns:ns2="572efd0b-8511-42f3-8058-c94d705ea877" xmlns:ns3="2338c9ff-3f7f-4ef0-8c83-c91dbf0771cc" targetNamespace="http://schemas.microsoft.com/office/2006/metadata/properties" ma:root="true" ma:fieldsID="dee916b09b7e0c9cec065df6dc59a22a" ns2:_="" ns3:_="">
    <xsd:import namespace="572efd0b-8511-42f3-8058-c94d705ea877"/>
    <xsd:import namespace="2338c9ff-3f7f-4ef0-8c83-c91dbf0771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efd0b-8511-42f3-8058-c94d705ea8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8c9ff-3f7f-4ef0-8c83-c91dbf0771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C741E0-9A54-4BDF-A48B-1C8CA71FD859}"/>
</file>

<file path=customXml/itemProps2.xml><?xml version="1.0" encoding="utf-8"?>
<ds:datastoreItem xmlns:ds="http://schemas.openxmlformats.org/officeDocument/2006/customXml" ds:itemID="{8E645C6F-B6A4-4E45-8091-BC80C359163C}"/>
</file>

<file path=customXml/itemProps3.xml><?xml version="1.0" encoding="utf-8"?>
<ds:datastoreItem xmlns:ds="http://schemas.openxmlformats.org/officeDocument/2006/customXml" ds:itemID="{D0719A6A-1990-48C0-B322-60235ED44EA8}"/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95</TotalTime>
  <Words>0</Words>
  <Application>Microsoft Office PowerPoint</Application>
  <PresentationFormat>Letter Paper (8.5x11 in)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Franklin Gothic Book</vt:lpstr>
      <vt:lpstr>Updated Champions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Weaver</dc:creator>
  <cp:lastModifiedBy>Logan Weaver</cp:lastModifiedBy>
  <cp:revision>11</cp:revision>
  <dcterms:created xsi:type="dcterms:W3CDTF">2018-04-03T13:48:39Z</dcterms:created>
  <dcterms:modified xsi:type="dcterms:W3CDTF">2018-05-02T19:14:17Z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0x0101002DBECA2C8BC5C245944D65A6D9411EA2</vt:lpwstr>
  </property>
</Properties>
</file>