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88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751" y="2286000"/>
            <a:ext cx="12189249" cy="1600200"/>
          </a:xfrm>
          <a:prstGeom prst="rect">
            <a:avLst/>
          </a:prstGeom>
        </p:spPr>
        <p:txBody>
          <a:bodyPr lIns="522000" tIns="0" rIns="522000" bIns="0" anchor="ctr"/>
          <a:lstStyle>
            <a:lvl1pPr>
              <a:lnSpc>
                <a:spcPts val="6000"/>
              </a:lnSpc>
              <a:defRPr sz="7600" baseline="0"/>
            </a:lvl1pPr>
          </a:lstStyle>
          <a:p>
            <a:pPr lvl="0"/>
            <a:r>
              <a:rPr lang="en-US" dirty="0"/>
              <a:t>&lt;First name&gt;</a:t>
            </a:r>
            <a:br>
              <a:rPr lang="en-US" dirty="0"/>
            </a:br>
            <a:r>
              <a:rPr lang="en-US" dirty="0"/>
              <a:t>&lt;Surname&gt;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751" y="3919303"/>
            <a:ext cx="12189249" cy="990600"/>
          </a:xfrm>
          <a:prstGeom prst="rect">
            <a:avLst/>
          </a:prstGeom>
        </p:spPr>
        <p:txBody>
          <a:bodyPr lIns="522000" rIns="522000"/>
          <a:lstStyle>
            <a:lvl1pPr>
              <a:lnSpc>
                <a:spcPts val="3400"/>
              </a:lnSpc>
              <a:defRPr sz="3200" b="0" i="0" baseline="0">
                <a:solidFill>
                  <a:schemeClr val="accent5"/>
                </a:solidFill>
                <a:latin typeface="Tungsten Light" charset="0"/>
                <a:ea typeface="Tungsten Light" charset="0"/>
                <a:cs typeface="Tungsten Light" charset="0"/>
              </a:defRPr>
            </a:lvl1pPr>
          </a:lstStyle>
          <a:p>
            <a:pPr lvl="0"/>
            <a:r>
              <a:rPr lang="en-US" dirty="0"/>
              <a:t>For inspiring Virgin Pulse member </a:t>
            </a:r>
            <a:br>
              <a:rPr lang="en-US" dirty="0"/>
            </a:br>
            <a:r>
              <a:rPr lang="en-US" dirty="0"/>
              <a:t>success onsite at &lt;Micron&gt;.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37896" y="6096000"/>
            <a:ext cx="8254104" cy="762000"/>
          </a:xfrm>
          <a:prstGeom prst="rect">
            <a:avLst/>
          </a:prstGeom>
        </p:spPr>
        <p:txBody>
          <a:bodyPr lIns="522000" tIns="0" rIns="522000" bIns="360000"/>
          <a:lstStyle>
            <a:lvl1pPr algn="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Champion of the month | &lt;Month&gt;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762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61" y="-13431"/>
            <a:ext cx="12234922" cy="688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9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r" defTabSz="675284" rtl="0" eaLnBrk="1" latinLnBrk="0" hangingPunct="1">
        <a:lnSpc>
          <a:spcPct val="90000"/>
        </a:lnSpc>
        <a:spcBef>
          <a:spcPct val="0"/>
        </a:spcBef>
        <a:buNone/>
        <a:defRPr sz="2800" b="0" i="0" kern="1200" cap="none" spc="0" baseline="0">
          <a:solidFill>
            <a:schemeClr val="bg1"/>
          </a:solidFill>
          <a:latin typeface="Tungsten Book" charset="0"/>
          <a:ea typeface="Tungsten Book" charset="0"/>
          <a:cs typeface="Tungsten Book" charset="0"/>
        </a:defRPr>
      </a:lvl1pPr>
    </p:titleStyle>
    <p:bodyStyle>
      <a:lvl1pPr marL="0" indent="0" algn="l" defTabSz="675284" rtl="0" eaLnBrk="1" latinLnBrk="0" hangingPunct="1">
        <a:lnSpc>
          <a:spcPct val="90000"/>
        </a:lnSpc>
        <a:spcBef>
          <a:spcPts val="739"/>
        </a:spcBef>
        <a:buFont typeface="Arial"/>
        <a:buNone/>
        <a:defRPr sz="8700" b="0" i="0" kern="1200" cap="none" baseline="0"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0" scaled="1"/>
            <a:tileRect/>
          </a:gradFill>
          <a:latin typeface="Tungsten Book" charset="0"/>
          <a:ea typeface="Tungsten Book" charset="0"/>
          <a:cs typeface="Tungsten Book" charset="0"/>
        </a:defRPr>
      </a:lvl1pPr>
      <a:lvl2pPr marL="506463" indent="-168821" algn="l" defTabSz="675284" rtl="0" eaLnBrk="1" latinLnBrk="0" hangingPunct="1">
        <a:lnSpc>
          <a:spcPct val="90000"/>
        </a:lnSpc>
        <a:spcBef>
          <a:spcPts val="369"/>
        </a:spcBef>
        <a:buFont typeface="Arial"/>
        <a:buChar char="•"/>
        <a:defRPr sz="2068" b="0" i="0" kern="1200">
          <a:solidFill>
            <a:schemeClr val="accent5"/>
          </a:solidFill>
          <a:latin typeface="Whitney Light" charset="0"/>
          <a:ea typeface="Whitney Light" charset="0"/>
          <a:cs typeface="Whitney Light" charset="0"/>
        </a:defRPr>
      </a:lvl2pPr>
      <a:lvl3pPr marL="844106" indent="-168821" algn="l" defTabSz="675284" rtl="0" eaLnBrk="1" latinLnBrk="0" hangingPunct="1">
        <a:lnSpc>
          <a:spcPct val="90000"/>
        </a:lnSpc>
        <a:spcBef>
          <a:spcPts val="369"/>
        </a:spcBef>
        <a:buFont typeface="Arial"/>
        <a:buChar char="•"/>
        <a:defRPr sz="1034" b="0" i="0" kern="1200">
          <a:solidFill>
            <a:schemeClr val="accent5"/>
          </a:solidFill>
          <a:latin typeface="Whitney Light" charset="0"/>
          <a:ea typeface="Whitney Light" charset="0"/>
          <a:cs typeface="Whitney Light" charset="0"/>
        </a:defRPr>
      </a:lvl3pPr>
      <a:lvl4pPr marL="1181748" indent="-168821" algn="l" defTabSz="675284" rtl="0" eaLnBrk="1" latinLnBrk="0" hangingPunct="1">
        <a:lnSpc>
          <a:spcPct val="90000"/>
        </a:lnSpc>
        <a:spcBef>
          <a:spcPts val="369"/>
        </a:spcBef>
        <a:buFont typeface="Arial"/>
        <a:buChar char="•"/>
        <a:defRPr sz="1477" b="0" i="0" kern="1200">
          <a:solidFill>
            <a:schemeClr val="accent5"/>
          </a:solidFill>
          <a:latin typeface="Tungsten Book" charset="0"/>
          <a:ea typeface="Tungsten Book" charset="0"/>
          <a:cs typeface="Tungsten Book" charset="0"/>
        </a:defRPr>
      </a:lvl4pPr>
      <a:lvl5pPr marL="1519390" indent="-168821" algn="l" defTabSz="675284" rtl="0" eaLnBrk="1" latinLnBrk="0" hangingPunct="1">
        <a:lnSpc>
          <a:spcPct val="90000"/>
        </a:lnSpc>
        <a:spcBef>
          <a:spcPts val="369"/>
        </a:spcBef>
        <a:buFont typeface="Arial"/>
        <a:buChar char="•"/>
        <a:defRPr sz="1329" b="0" i="0" kern="1200">
          <a:solidFill>
            <a:schemeClr val="accent5"/>
          </a:solidFill>
          <a:latin typeface="Tungsten Book" charset="0"/>
          <a:ea typeface="Tungsten Book" charset="0"/>
          <a:cs typeface="Tungsten Book" charset="0"/>
        </a:defRPr>
      </a:lvl5pPr>
      <a:lvl6pPr marL="1857032" indent="-168821" algn="l" defTabSz="675284" rtl="0" eaLnBrk="1" latinLnBrk="0" hangingPunct="1">
        <a:lnSpc>
          <a:spcPct val="90000"/>
        </a:lnSpc>
        <a:spcBef>
          <a:spcPts val="369"/>
        </a:spcBef>
        <a:buFont typeface="Arial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4674" indent="-168821" algn="l" defTabSz="675284" rtl="0" eaLnBrk="1" latinLnBrk="0" hangingPunct="1">
        <a:lnSpc>
          <a:spcPct val="90000"/>
        </a:lnSpc>
        <a:spcBef>
          <a:spcPts val="369"/>
        </a:spcBef>
        <a:buFont typeface="Arial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2317" indent="-168821" algn="l" defTabSz="675284" rtl="0" eaLnBrk="1" latinLnBrk="0" hangingPunct="1">
        <a:lnSpc>
          <a:spcPct val="90000"/>
        </a:lnSpc>
        <a:spcBef>
          <a:spcPts val="369"/>
        </a:spcBef>
        <a:buFont typeface="Arial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9959" indent="-168821" algn="l" defTabSz="675284" rtl="0" eaLnBrk="1" latinLnBrk="0" hangingPunct="1">
        <a:lnSpc>
          <a:spcPct val="90000"/>
        </a:lnSpc>
        <a:spcBef>
          <a:spcPts val="369"/>
        </a:spcBef>
        <a:buFont typeface="Arial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642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284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927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569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8211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853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3495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1138" algn="l" defTabSz="675284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5CA78F-2AD2-402F-9DBC-15BE8029277D}"/>
              </a:ext>
            </a:extLst>
          </p:cNvPr>
          <p:cNvSpPr/>
          <p:nvPr/>
        </p:nvSpPr>
        <p:spPr>
          <a:xfrm rot="21309430">
            <a:off x="-469078" y="-314924"/>
            <a:ext cx="6044805" cy="6349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070339"/>
            <a:ext cx="12189249" cy="222561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I’m a Virgin Pulse</a:t>
            </a:r>
          </a:p>
          <a:p>
            <a:pPr>
              <a:spcBef>
                <a:spcPts val="0"/>
              </a:spcBef>
            </a:pPr>
            <a:endParaRPr lang="en-GB" sz="1100" dirty="0"/>
          </a:p>
          <a:p>
            <a:r>
              <a:rPr lang="en-GB" sz="15000" dirty="0">
                <a:latin typeface="Tungsten Condensed Semibold" pitchFamily="50" charset="0"/>
              </a:rPr>
              <a:t>CHAMPION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8753BB-C3B1-4FF3-B800-B2783CDF5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878" y="5840083"/>
            <a:ext cx="5024092" cy="85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83687"/>
      </p:ext>
    </p:extLst>
  </p:cSld>
  <p:clrMapOvr>
    <a:masterClrMapping/>
  </p:clrMapOvr>
</p:sld>
</file>

<file path=ppt/theme/theme1.xml><?xml version="1.0" encoding="utf-8"?>
<a:theme xmlns:a="http://schemas.openxmlformats.org/drawingml/2006/main" name="VP Theme">
  <a:themeElements>
    <a:clrScheme name="VP Colours">
      <a:dk1>
        <a:srgbClr val="000000"/>
      </a:dk1>
      <a:lt1>
        <a:srgbClr val="FFFFFF"/>
      </a:lt1>
      <a:dk2>
        <a:srgbClr val="FFFEFE"/>
      </a:dk2>
      <a:lt2>
        <a:srgbClr val="E7E6E6"/>
      </a:lt2>
      <a:accent1>
        <a:srgbClr val="008EA8"/>
      </a:accent1>
      <a:accent2>
        <a:srgbClr val="ED7D31"/>
      </a:accent2>
      <a:accent3>
        <a:srgbClr val="AC1E2C"/>
      </a:accent3>
      <a:accent4>
        <a:srgbClr val="57BBCE"/>
      </a:accent4>
      <a:accent5>
        <a:srgbClr val="333E48"/>
      </a:accent5>
      <a:accent6>
        <a:srgbClr val="F99000"/>
      </a:accent6>
      <a:hlink>
        <a:srgbClr val="333E48"/>
      </a:hlink>
      <a:folHlink>
        <a:srgbClr val="AC1E2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P Theme" id="{4DE8E3C0-6CE1-414E-9293-6E4C3DEEC259}" vid="{482F6C78-AB9A-4748-82C8-1290A1CA18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ECA2C8BC5C245944D65A6D9411EA2" ma:contentTypeVersion="11" ma:contentTypeDescription="Create a new document." ma:contentTypeScope="" ma:versionID="5beda2fac54e3863acfd1d4d7d4e3a22">
  <xsd:schema xmlns:xsd="http://www.w3.org/2001/XMLSchema" xmlns:xs="http://www.w3.org/2001/XMLSchema" xmlns:p="http://schemas.microsoft.com/office/2006/metadata/properties" xmlns:ns2="572efd0b-8511-42f3-8058-c94d705ea877" xmlns:ns3="2338c9ff-3f7f-4ef0-8c83-c91dbf0771cc" targetNamespace="http://schemas.microsoft.com/office/2006/metadata/properties" ma:root="true" ma:fieldsID="dee916b09b7e0c9cec065df6dc59a22a" ns2:_="" ns3:_="">
    <xsd:import namespace="572efd0b-8511-42f3-8058-c94d705ea877"/>
    <xsd:import namespace="2338c9ff-3f7f-4ef0-8c83-c91dbf0771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2efd0b-8511-42f3-8058-c94d705ea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8c9ff-3f7f-4ef0-8c83-c91dbf0771c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02D39A-B06A-4655-B25F-57B8243046E4}"/>
</file>

<file path=customXml/itemProps2.xml><?xml version="1.0" encoding="utf-8"?>
<ds:datastoreItem xmlns:ds="http://schemas.openxmlformats.org/officeDocument/2006/customXml" ds:itemID="{19D53936-7B6B-4E80-88C5-0C81134B78ED}"/>
</file>

<file path=customXml/itemProps3.xml><?xml version="1.0" encoding="utf-8"?>
<ds:datastoreItem xmlns:ds="http://schemas.openxmlformats.org/officeDocument/2006/customXml" ds:itemID="{8804D271-BC67-4E34-9543-A3A7DE66F596}"/>
</file>

<file path=docProps/app.xml><?xml version="1.0" encoding="utf-8"?>
<Properties xmlns="http://schemas.openxmlformats.org/officeDocument/2006/extended-properties" xmlns:vt="http://schemas.openxmlformats.org/officeDocument/2006/docPropsVTypes">
  <Template>Updated Champions Theme</Template>
  <TotalTime>101</TotalTime>
  <Words>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Franklin Gothic Book</vt:lpstr>
      <vt:lpstr>Tungsten Book</vt:lpstr>
      <vt:lpstr>Tungsten Condensed Semibold</vt:lpstr>
      <vt:lpstr>Tungsten Light</vt:lpstr>
      <vt:lpstr>Whitney Light</vt:lpstr>
      <vt:lpstr>VP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Logan Weaver</dc:creator>
  <cp:lastModifiedBy>Logan Weaver</cp:lastModifiedBy>
  <cp:revision>11</cp:revision>
  <dcterms:created xsi:type="dcterms:W3CDTF">2017-10-20T16:01:52Z</dcterms:created>
  <dcterms:modified xsi:type="dcterms:W3CDTF">2017-12-15T15:11:21Z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0x0101002DBECA2C8BC5C245944D65A6D9411EA2</vt:lpwstr>
  </property>
</Properties>
</file>